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6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7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6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2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6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B8D310-6A58-4FB4-BF27-F7911DD49FD5}"/>
              </a:ext>
            </a:extLst>
          </p:cNvPr>
          <p:cNvSpPr txBox="1"/>
          <p:nvPr/>
        </p:nvSpPr>
        <p:spPr>
          <a:xfrm>
            <a:off x="134470" y="1420547"/>
            <a:ext cx="6505015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hands-on care while establishing meaningful relationships with patients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0BC572-F35D-444B-8303-80DC872D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36" y="214661"/>
            <a:ext cx="1825969" cy="10946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3D6999-66B8-4692-B2E6-90566AF3943A}"/>
              </a:ext>
            </a:extLst>
          </p:cNvPr>
          <p:cNvSpPr/>
          <p:nvPr/>
        </p:nvSpPr>
        <p:spPr>
          <a:xfrm>
            <a:off x="0" y="4349920"/>
            <a:ext cx="6858002" cy="2131562"/>
          </a:xfrm>
          <a:prstGeom prst="rect">
            <a:avLst/>
          </a:prstGeom>
          <a:solidFill>
            <a:srgbClr val="46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047BC6-726A-46BE-BFCD-8BD93FA518C9}"/>
              </a:ext>
            </a:extLst>
          </p:cNvPr>
          <p:cNvSpPr txBox="1"/>
          <p:nvPr/>
        </p:nvSpPr>
        <p:spPr>
          <a:xfrm>
            <a:off x="-442386" y="4434551"/>
            <a:ext cx="7742771" cy="202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706"/>
              </a:spcAft>
            </a:pPr>
            <a:r>
              <a:rPr lang="en-US" sz="211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 y </a:t>
            </a:r>
            <a:r>
              <a:rPr lang="en-US" sz="211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disfruta</a:t>
            </a:r>
            <a:r>
              <a:rPr lang="en-US" sz="211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11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sz="211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69000"/>
              </a:lnSpc>
              <a:spcAft>
                <a:spcPts val="529"/>
              </a:spcAft>
            </a:pPr>
            <a:r>
              <a:rPr lang="en-US" sz="2824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n-US" sz="282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24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Celebración</a:t>
            </a:r>
            <a:r>
              <a:rPr lang="en-US" sz="282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24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282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24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endParaRPr lang="en-US" sz="282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9000"/>
              </a:lnSpc>
            </a:pPr>
            <a:r>
              <a:rPr lang="en-US" sz="19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Martes 11 de mayo de 2021</a:t>
            </a:r>
          </a:p>
          <a:p>
            <a:pPr algn="ctr">
              <a:lnSpc>
                <a:spcPct val="79000"/>
              </a:lnSpc>
            </a:pPr>
            <a:r>
              <a:rPr lang="en-US" sz="19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– 7:00 pm</a:t>
            </a:r>
          </a:p>
          <a:p>
            <a:pPr algn="ctr">
              <a:lnSpc>
                <a:spcPct val="75000"/>
              </a:lnSpc>
            </a:pPr>
            <a:r>
              <a:rPr lang="en-US" sz="194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94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estacionamiento</a:t>
            </a:r>
            <a:r>
              <a:rPr lang="en-US" sz="19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Grace Medical Home</a:t>
            </a:r>
          </a:p>
          <a:p>
            <a:pPr algn="ctr">
              <a:lnSpc>
                <a:spcPct val="75000"/>
              </a:lnSpc>
            </a:pPr>
            <a:r>
              <a:rPr lang="en-US" sz="19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94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virtualmente</a:t>
            </a:r>
            <a:r>
              <a:rPr lang="en-US" sz="19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4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www.Facebook/GraceMedicalHome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13C37-E0DD-4B3A-9E7F-FEAAE1E6B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30499" r="-613" b="-1981"/>
          <a:stretch/>
        </p:blipFill>
        <p:spPr>
          <a:xfrm>
            <a:off x="0" y="1108102"/>
            <a:ext cx="6949440" cy="3355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575F3-CBF1-46D8-AF28-B7F32FC5E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7" b="31870"/>
          <a:stretch/>
        </p:blipFill>
        <p:spPr>
          <a:xfrm>
            <a:off x="4556567" y="7957817"/>
            <a:ext cx="1840881" cy="5593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F5B649-246D-4B95-8D79-E196008E85D1}"/>
              </a:ext>
            </a:extLst>
          </p:cNvPr>
          <p:cNvSpPr txBox="1"/>
          <p:nvPr/>
        </p:nvSpPr>
        <p:spPr>
          <a:xfrm>
            <a:off x="159708" y="6328230"/>
            <a:ext cx="6858002" cy="288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146" indent="-252146">
              <a:buFont typeface="Arial" panose="020B0604020202020204" pitchFamily="34" charset="0"/>
              <a:buChar char="•"/>
            </a:pPr>
            <a:endParaRPr lang="en-US" sz="1765" b="1" dirty="0">
              <a:solidFill>
                <a:srgbClr val="467C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146" indent="-252146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Música y </a:t>
            </a:r>
            <a:r>
              <a:rPr lang="en-US" sz="1765" b="1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Adoración</a:t>
            </a:r>
            <a:endParaRPr lang="en-US" sz="1765" b="1" dirty="0">
              <a:solidFill>
                <a:srgbClr val="467C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146" indent="-252146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65" b="1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Escuche</a:t>
            </a:r>
            <a:r>
              <a:rPr lang="en-US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testimonios de </a:t>
            </a:r>
            <a:r>
              <a:rPr lang="en-US" sz="1765" b="1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65" b="1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endParaRPr lang="en-US" sz="1765" b="1" dirty="0">
              <a:solidFill>
                <a:srgbClr val="467C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146" indent="-252146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65" b="1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765" b="1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</a:t>
            </a:r>
            <a:r>
              <a:rPr lang="en-US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65" b="1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observando</a:t>
            </a:r>
            <a:r>
              <a:rPr lang="en-US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65" b="1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distanciamiento</a:t>
            </a:r>
            <a:r>
              <a:rPr lang="en-US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</a:p>
          <a:p>
            <a:pPr marL="252146" indent="-252146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Gratis, Cena </a:t>
            </a:r>
            <a:r>
              <a:rPr lang="en-US" sz="1765" b="1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Ligera</a:t>
            </a:r>
            <a:r>
              <a:rPr lang="en-US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disponible</a:t>
            </a:r>
          </a:p>
          <a:p>
            <a:pPr algn="ctr">
              <a:lnSpc>
                <a:spcPct val="80000"/>
              </a:lnSpc>
              <a:spcAft>
                <a:spcPts val="1059"/>
              </a:spcAft>
            </a:pPr>
            <a:endParaRPr lang="en-US" sz="1765" b="1" dirty="0">
              <a:solidFill>
                <a:srgbClr val="467C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1059"/>
              </a:spcAft>
            </a:pPr>
            <a:r>
              <a:rPr lang="en-US" sz="1588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Le </a:t>
            </a:r>
            <a:r>
              <a:rPr lang="en-US" sz="1588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esperamos</a:t>
            </a:r>
            <a:r>
              <a:rPr lang="en-US" sz="1588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412" b="1" dirty="0">
              <a:solidFill>
                <a:srgbClr val="467C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412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1417 E. Concord Street		             </a:t>
            </a:r>
            <a:r>
              <a:rPr lang="en-US" sz="1412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Patrocinado</a:t>
            </a:r>
            <a:r>
              <a:rPr lang="en-US" sz="1412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</a:t>
            </a:r>
            <a:r>
              <a:rPr lang="en-US" sz="1412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1412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Orlando, FL 32803</a:t>
            </a:r>
          </a:p>
          <a:p>
            <a:pPr>
              <a:lnSpc>
                <a:spcPct val="80000"/>
              </a:lnSpc>
            </a:pPr>
            <a:r>
              <a:rPr lang="en-US" sz="1412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gracemedicalhome.org</a:t>
            </a:r>
          </a:p>
          <a:p>
            <a:endParaRPr lang="en-US" sz="141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7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3050</TotalTime>
  <Words>87</Words>
  <Application>Microsoft Office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Cardona</dc:creator>
  <cp:lastModifiedBy>Omar Cardona</cp:lastModifiedBy>
  <cp:revision>2</cp:revision>
  <dcterms:created xsi:type="dcterms:W3CDTF">2021-04-27T15:09:53Z</dcterms:created>
  <dcterms:modified xsi:type="dcterms:W3CDTF">2021-04-29T17:59:57Z</dcterms:modified>
</cp:coreProperties>
</file>